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69" r:id="rId3"/>
    <p:sldId id="277" r:id="rId4"/>
    <p:sldId id="276" r:id="rId5"/>
    <p:sldId id="278" r:id="rId6"/>
    <p:sldId id="279" r:id="rId7"/>
    <p:sldId id="280" r:id="rId8"/>
    <p:sldId id="282" r:id="rId9"/>
    <p:sldId id="281" r:id="rId10"/>
    <p:sldId id="283" r:id="rId11"/>
    <p:sldId id="284" r:id="rId12"/>
    <p:sldId id="285" r:id="rId13"/>
    <p:sldId id="287" r:id="rId14"/>
    <p:sldId id="288" r:id="rId15"/>
    <p:sldId id="289" r:id="rId16"/>
    <p:sldId id="270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5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812" y="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-300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D4BB5-5B73-42CD-8431-DAD45FA7F0FF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1FC6-2957-4C0E-A352-992A5757888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696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D30D9-BCD9-4D25-8AEE-857160BDB72C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D73E8-D599-4E88-8ECB-B27F5D3AD5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33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TiQ021 POWERPOINT TEMPLATE-TITLE PAGE 2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7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85"/>
            <a:ext cx="7772400" cy="1468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252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562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772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686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22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942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8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14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54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7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333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80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7"/>
            <a:ext cx="20574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7"/>
            <a:ext cx="6019800" cy="5850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2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0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0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9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3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0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8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TiQ021 PP CONTENT-PAGE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70" y="0"/>
            <a:ext cx="926413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07ED1-E8DE-4F4C-9E56-1CE9ECD5DAC8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64804" y="6356351"/>
            <a:ext cx="1898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 smtClean="0">
                <a:solidFill>
                  <a:srgbClr val="C00000"/>
                </a:solidFill>
              </a:rPr>
              <a:t>@</a:t>
            </a:r>
            <a:r>
              <a:rPr lang="en-GB" sz="1200" b="1" dirty="0" err="1" smtClean="0">
                <a:solidFill>
                  <a:srgbClr val="C00000"/>
                </a:solidFill>
              </a:rPr>
              <a:t>BizTraveliQ</a:t>
            </a:r>
            <a:r>
              <a:rPr lang="en-GB" sz="1200" b="1" dirty="0" smtClean="0">
                <a:solidFill>
                  <a:srgbClr val="C00000"/>
                </a:solidFill>
              </a:rPr>
              <a:t>      #</a:t>
            </a:r>
            <a:r>
              <a:rPr lang="en-GB" sz="1200" b="1" dirty="0" err="1" smtClean="0">
                <a:solidFill>
                  <a:srgbClr val="C00000"/>
                </a:solidFill>
              </a:rPr>
              <a:t>btiqlive</a:t>
            </a:r>
            <a:endParaRPr lang="en-GB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0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F9C0C-5C2D-476A-A34D-E5155CE81DD5}" type="datetimeFigureOut">
              <a:rPr lang="en-GB" smtClean="0"/>
              <a:pPr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5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199" y="2001328"/>
            <a:ext cx="8289985" cy="229942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1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400" dirty="0" smtClean="0">
                <a:latin typeface="Glypha" panose="02000603000000000000" pitchFamily="2" charset="0"/>
              </a:rPr>
              <a:t>Welcome</a:t>
            </a:r>
            <a:endParaRPr lang="en-GB" sz="4400" dirty="0">
              <a:latin typeface="Glypha" panose="02000603000000000000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16337" y="921912"/>
            <a:ext cx="8568952" cy="1006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lypha" panose="02000603000000000000" pitchFamily="2" charset="0"/>
              </a:rPr>
              <a:t>Webinar: What travel managers would tell their younger selves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Glypha" panose="020006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710022"/>
            <a:ext cx="8087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lypha" panose="02000603000000000000" pitchFamily="2" charset="0"/>
              </a:rPr>
              <a:t>If you have a question for our panel…</a:t>
            </a:r>
          </a:p>
          <a:p>
            <a:r>
              <a:rPr lang="en-GB" sz="2000" b="1" dirty="0" smtClean="0">
                <a:latin typeface="Glypha" panose="02000603000000000000" pitchFamily="2" charset="0"/>
              </a:rPr>
              <a:t>Tweet</a:t>
            </a:r>
            <a:r>
              <a:rPr lang="en-GB" sz="2000" dirty="0" smtClean="0">
                <a:latin typeface="Glypha" panose="02000603000000000000" pitchFamily="2" charset="0"/>
              </a:rPr>
              <a:t>: @</a:t>
            </a:r>
            <a:r>
              <a:rPr lang="en-GB" sz="2000" dirty="0" err="1" smtClean="0">
                <a:latin typeface="Glypha" panose="02000603000000000000" pitchFamily="2" charset="0"/>
              </a:rPr>
              <a:t>BizTraveliQ</a:t>
            </a:r>
            <a:r>
              <a:rPr lang="en-GB" sz="2000" dirty="0" smtClean="0">
                <a:latin typeface="Glypha" panose="02000603000000000000" pitchFamily="2" charset="0"/>
              </a:rPr>
              <a:t> #</a:t>
            </a:r>
            <a:r>
              <a:rPr lang="en-GB" sz="2000" dirty="0" err="1" smtClean="0">
                <a:latin typeface="Glypha" panose="02000603000000000000" pitchFamily="2" charset="0"/>
              </a:rPr>
              <a:t>btiqlive</a:t>
            </a:r>
            <a:endParaRPr lang="en-GB" sz="2000" dirty="0" smtClean="0">
              <a:latin typeface="Glypha" panose="02000603000000000000" pitchFamily="2" charset="0"/>
            </a:endParaRPr>
          </a:p>
          <a:p>
            <a:r>
              <a:rPr lang="en-GB" sz="2000" dirty="0" smtClean="0">
                <a:latin typeface="Glypha" panose="02000603000000000000" pitchFamily="2" charset="0"/>
              </a:rPr>
              <a:t>Or ensure this symbol is blue       and fill the box to the right of your screen</a:t>
            </a:r>
            <a:endParaRPr lang="en-GB" sz="2000" dirty="0">
              <a:latin typeface="Glypha" panose="02000603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6894" y="2000236"/>
            <a:ext cx="125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lypha" panose="02000603000000000000" pitchFamily="2" charset="0"/>
              </a:rPr>
              <a:t>Our Panel</a:t>
            </a:r>
            <a:endParaRPr lang="en-GB" dirty="0">
              <a:latin typeface="Glypha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5317" y="3800936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Nicola Spence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Construction industry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93766" y="380093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Ole Mortensen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AMM Consulting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34555" y="3830206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Chris Pouney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Nina and Pinta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92" y="5446768"/>
            <a:ext cx="208278" cy="182700"/>
          </a:xfrm>
          <a:prstGeom prst="rect">
            <a:avLst/>
          </a:prstGeom>
        </p:spPr>
      </p:pic>
      <p:pic>
        <p:nvPicPr>
          <p:cNvPr id="19" name="Picture 18" descr="olemortens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445" y="2322786"/>
            <a:ext cx="1577860" cy="1507420"/>
          </a:xfrm>
          <a:prstGeom prst="rect">
            <a:avLst/>
          </a:prstGeom>
        </p:spPr>
      </p:pic>
      <p:pic>
        <p:nvPicPr>
          <p:cNvPr id="23" name="Picture 22" descr="olemortens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63" y="2322786"/>
            <a:ext cx="1507420" cy="1507420"/>
          </a:xfrm>
          <a:prstGeom prst="rect">
            <a:avLst/>
          </a:prstGeom>
        </p:spPr>
      </p:pic>
      <p:pic>
        <p:nvPicPr>
          <p:cNvPr id="24" name="Picture 23" descr="olemortens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174" y="2322786"/>
            <a:ext cx="1507420" cy="15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6301" y="-1370850"/>
            <a:ext cx="15448356" cy="682162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19350" y="4619777"/>
            <a:ext cx="923081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8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Understand your numbers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3868" y="190982"/>
            <a:ext cx="303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Photo: Craig Murphy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878" y="-3257852"/>
            <a:ext cx="9560687" cy="8830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803494"/>
            <a:ext cx="923081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The power of benchmarking </a:t>
            </a: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620" y="-2264103"/>
            <a:ext cx="9439155" cy="7079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609" y="3894881"/>
            <a:ext cx="927614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8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Recognise the importance of duty of care</a:t>
            </a: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620" y="-1864891"/>
            <a:ext cx="9439155" cy="628094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10609" y="3894881"/>
            <a:ext cx="927614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GB" sz="48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Realise that stakeholder 	management is critical</a:t>
            </a:r>
            <a:endParaRPr lang="en-GB" sz="4800" b="1" dirty="0">
              <a:latin typeface="Glypha" panose="02000603000000000000" pitchFamily="2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68" y="-6054151"/>
            <a:ext cx="9386103" cy="11104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609" y="3894881"/>
            <a:ext cx="927614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GB" sz="48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Recognise why travellers 	like loyalty programmes</a:t>
            </a:r>
            <a:endParaRPr lang="en-GB" sz="4800" b="1" dirty="0">
              <a:latin typeface="Glypha" panose="02000603000000000000" pitchFamily="2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046"/>
            <a:ext cx="8229600" cy="1255593"/>
          </a:xfrm>
        </p:spPr>
        <p:txBody>
          <a:bodyPr>
            <a:noAutofit/>
          </a:bodyPr>
          <a:lstStyle/>
          <a:p>
            <a:pPr algn="ctr"/>
            <a:r>
              <a:rPr lang="en-GB" sz="6600" dirty="0" smtClean="0">
                <a:latin typeface="Glypha" panose="02000603000000000000" pitchFamily="2" charset="0"/>
              </a:rPr>
              <a:t>Thank you</a:t>
            </a:r>
            <a:endParaRPr lang="en-GB" sz="6600" dirty="0">
              <a:latin typeface="Glypha" panose="02000603000000000000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1520" y="1197980"/>
            <a:ext cx="8568952" cy="606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  <a:latin typeface="Glypha" panose="020006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710022"/>
            <a:ext cx="8087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lypha" panose="02000603000000000000" pitchFamily="2" charset="0"/>
              </a:rPr>
              <a:t>See more at</a:t>
            </a:r>
            <a:r>
              <a:rPr lang="en-GB" sz="2000" b="1" dirty="0" smtClean="0">
                <a:latin typeface="Glypha" panose="02000603000000000000" pitchFamily="2" charset="0"/>
              </a:rPr>
              <a:t> www.businesstravel-iq.com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51520" y="1300633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Glypha" panose="02000603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7199" y="2001328"/>
            <a:ext cx="8289985" cy="229942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6894" y="2000236"/>
            <a:ext cx="125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lypha" panose="02000603000000000000" pitchFamily="2" charset="0"/>
              </a:rPr>
              <a:t>Our Panel</a:t>
            </a:r>
            <a:endParaRPr lang="en-GB" dirty="0">
              <a:latin typeface="Glypha" panose="02000603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5317" y="3800936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Nicola Spence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Construction industry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93766" y="380093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Ole Mortensen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AMM Consulting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4555" y="3830206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Chris Pouney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Nina and Pinta</a:t>
            </a:r>
          </a:p>
        </p:txBody>
      </p:sp>
      <p:pic>
        <p:nvPicPr>
          <p:cNvPr id="27" name="Picture 26" descr="olemortens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445" y="2322786"/>
            <a:ext cx="1577860" cy="1507420"/>
          </a:xfrm>
          <a:prstGeom prst="rect">
            <a:avLst/>
          </a:prstGeom>
        </p:spPr>
      </p:pic>
      <p:pic>
        <p:nvPicPr>
          <p:cNvPr id="28" name="Picture 27" descr="olemortens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63" y="2322786"/>
            <a:ext cx="1507420" cy="1507420"/>
          </a:xfrm>
          <a:prstGeom prst="rect">
            <a:avLst/>
          </a:prstGeom>
        </p:spPr>
      </p:pic>
      <p:pic>
        <p:nvPicPr>
          <p:cNvPr id="29" name="Picture 28" descr="olemortens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174" y="2322786"/>
            <a:ext cx="1507420" cy="15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915"/>
            <a:ext cx="8229600" cy="844472"/>
          </a:xfrm>
        </p:spPr>
        <p:txBody>
          <a:bodyPr>
            <a:noAutofit/>
          </a:bodyPr>
          <a:lstStyle/>
          <a:p>
            <a:pPr algn="ctr"/>
            <a:r>
              <a:rPr lang="en-GB" sz="5400" dirty="0" smtClean="0">
                <a:latin typeface="Glypha" panose="02000603000000000000" pitchFamily="2" charset="0"/>
              </a:rPr>
              <a:t>Our next webinar</a:t>
            </a:r>
            <a:endParaRPr lang="en-GB" sz="5400" dirty="0">
              <a:latin typeface="Glypha" panose="02000603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0962" y="1484960"/>
            <a:ext cx="309044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>
                <a:latin typeface="Glypha"/>
              </a:rPr>
              <a:t>Choosing the right KPIs for your travel programme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6669" y="5026456"/>
            <a:ext cx="7552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Glypha"/>
              </a:rPr>
              <a:t>Friday 30</a:t>
            </a:r>
            <a:r>
              <a:rPr lang="en-GB" sz="3600" b="1" baseline="30000" dirty="0" smtClean="0">
                <a:latin typeface="Glypha"/>
              </a:rPr>
              <a:t>th</a:t>
            </a:r>
            <a:r>
              <a:rPr lang="en-GB" sz="3600" b="1" dirty="0" smtClean="0">
                <a:latin typeface="Glypha"/>
              </a:rPr>
              <a:t> September at 11am</a:t>
            </a:r>
          </a:p>
        </p:txBody>
      </p:sp>
      <p:pic>
        <p:nvPicPr>
          <p:cNvPr id="7" name="Picture 6" descr="airline tailfi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2" y="1568357"/>
            <a:ext cx="4810007" cy="32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264" y="-2700311"/>
            <a:ext cx="9642398" cy="7231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859118"/>
            <a:ext cx="923081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Understand your business culture and goals</a:t>
            </a:r>
            <a:endParaRPr lang="en-GB" sz="4400" b="1" dirty="0">
              <a:latin typeface="Glypha" panose="02000603000000000000" pitchFamily="2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386" y="-986395"/>
            <a:ext cx="9329195" cy="614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536503"/>
            <a:ext cx="923081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8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Learn the context of travel</a:t>
            </a:r>
            <a:r>
              <a:rPr lang="en-GB" sz="3200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 </a:t>
            </a:r>
            <a:endParaRPr lang="en-GB" sz="3200" b="1" dirty="0">
              <a:latin typeface="Glypha" panose="02000603000000000000" pitchFamily="2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235" y="-1646465"/>
            <a:ext cx="9306045" cy="69554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846496"/>
            <a:ext cx="923081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Make sure you keep aware of new tools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6170"/>
            <a:ext cx="9230810" cy="440266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846496"/>
            <a:ext cx="923081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60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Keep pace with the industry</a:t>
            </a: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172" y="-874273"/>
            <a:ext cx="9334982" cy="58616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104172" y="3661830"/>
            <a:ext cx="933498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5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Have conversations with </a:t>
            </a:r>
            <a:br>
              <a:rPr lang="en-GB" sz="5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</a:br>
            <a:r>
              <a:rPr lang="en-GB" sz="5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non-travel people</a:t>
            </a:r>
            <a:endParaRPr lang="en-GB" sz="7200" b="1" dirty="0" smtClean="0">
              <a:latin typeface="Glypha" panose="02000603000000000000" pitchFamily="2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8029"/>
            <a:ext cx="9381279" cy="67885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4087668"/>
            <a:ext cx="924817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Have a clear travel policy that works for your industry</a:t>
            </a: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338617"/>
            <a:ext cx="9230808" cy="678450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3999339"/>
            <a:ext cx="9230808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4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Don’t get too hung up on having 100% compliance </a:t>
            </a: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1898"/>
            <a:ext cx="9230810" cy="56008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321933"/>
            <a:ext cx="923081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4800" b="1" dirty="0" smtClean="0">
                <a:latin typeface="Glypha" panose="02000603000000000000" pitchFamily="2" charset="0"/>
                <a:ea typeface="Tahoma" pitchFamily="34" charset="0"/>
                <a:cs typeface="Tahoma" pitchFamily="34" charset="0"/>
              </a:rPr>
              <a:t>I wish I had realised how much of an impact Open Skies would make</a:t>
            </a:r>
          </a:p>
        </p:txBody>
      </p:sp>
    </p:spTree>
    <p:extLst>
      <p:ext uri="{BB962C8B-B14F-4D97-AF65-F5344CB8AC3E}">
        <p14:creationId xmlns:p14="http://schemas.microsoft.com/office/powerpoint/2010/main" val="40242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TiQ Template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81622"/>
      </a:accent1>
      <a:accent2>
        <a:srgbClr val="498262"/>
      </a:accent2>
      <a:accent3>
        <a:srgbClr val="4B1B14"/>
      </a:accent3>
      <a:accent4>
        <a:srgbClr val="D77620"/>
      </a:accent4>
      <a:accent5>
        <a:srgbClr val="3E4C5A"/>
      </a:accent5>
      <a:accent6>
        <a:srgbClr val="426251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5394</TotalTime>
  <Words>172</Words>
  <Application>Microsoft Office PowerPoint</Application>
  <PresentationFormat>On-screen Show (4:3)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Glypha</vt:lpstr>
      <vt:lpstr>Tahoma</vt:lpstr>
      <vt:lpstr>Office Theme</vt:lpstr>
      <vt:lpstr>Custom Design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Our next webinar</vt:lpstr>
    </vt:vector>
  </TitlesOfParts>
  <Company>Centaur Media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Newcomb</dc:creator>
  <cp:lastModifiedBy>Amanda Greenwood</cp:lastModifiedBy>
  <cp:revision>182</cp:revision>
  <dcterms:created xsi:type="dcterms:W3CDTF">2015-05-06T11:34:37Z</dcterms:created>
  <dcterms:modified xsi:type="dcterms:W3CDTF">2016-09-09T09:24:25Z</dcterms:modified>
</cp:coreProperties>
</file>