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9" r:id="rId3"/>
    <p:sldId id="288" r:id="rId4"/>
    <p:sldId id="289" r:id="rId5"/>
    <p:sldId id="291" r:id="rId6"/>
    <p:sldId id="290" r:id="rId7"/>
    <p:sldId id="292" r:id="rId8"/>
    <p:sldId id="277" r:id="rId9"/>
    <p:sldId id="287" r:id="rId10"/>
    <p:sldId id="295" r:id="rId11"/>
    <p:sldId id="294" r:id="rId12"/>
    <p:sldId id="271" r:id="rId13"/>
    <p:sldId id="28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4BB5-5B73-42CD-8431-DAD45FA7F0FF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FC6-2957-4C0E-A352-992A57578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9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30D9-BCD9-4D25-8AEE-857160BDB72C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73E8-D599-4E88-8ECB-B27F5D3AD5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TiQ021 POWERPOINT TEMPLATE-TITLE PAG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7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TiQ021 PP CONTENT-PAG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0" y="0"/>
            <a:ext cx="9264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ED1-E8DE-4F4C-9E56-1CE9ECD5DAC8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04" y="6356351"/>
            <a:ext cx="189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C00000"/>
                </a:solidFill>
              </a:rPr>
              <a:t>@</a:t>
            </a:r>
            <a:r>
              <a:rPr lang="en-GB" sz="1200" b="1" dirty="0" err="1" smtClean="0">
                <a:solidFill>
                  <a:srgbClr val="C00000"/>
                </a:solidFill>
              </a:rPr>
              <a:t>BizTraveliQ</a:t>
            </a:r>
            <a:r>
              <a:rPr lang="en-GB" sz="1200" b="1" dirty="0" smtClean="0">
                <a:solidFill>
                  <a:srgbClr val="C00000"/>
                </a:solidFill>
              </a:rPr>
              <a:t>      #</a:t>
            </a:r>
            <a:r>
              <a:rPr lang="en-GB" sz="1200" b="1" dirty="0" err="1" smtClean="0">
                <a:solidFill>
                  <a:srgbClr val="C00000"/>
                </a:solidFill>
              </a:rPr>
              <a:t>btiqlive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9C0C-5C2D-476A-A34D-E5155CE81DD5}" type="datetimeFigureOut">
              <a:rPr lang="en-GB" smtClean="0"/>
              <a:pPr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Welcome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Does social media have a place in business travel?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</a:t>
            </a:r>
            <a:r>
              <a:rPr lang="en-GB" sz="2000" dirty="0" err="1" smtClean="0">
                <a:latin typeface="Glypha" panose="02000603000000000000" pitchFamily="2" charset="0"/>
              </a:rPr>
              <a:t>BizTraveliQ</a:t>
            </a:r>
            <a:r>
              <a:rPr lang="en-GB" sz="2000" dirty="0" smtClean="0">
                <a:latin typeface="Glypha" panose="02000603000000000000" pitchFamily="2" charset="0"/>
              </a:rPr>
              <a:t> #</a:t>
            </a:r>
            <a:r>
              <a:rPr lang="en-GB" sz="2000" dirty="0" err="1" smtClean="0">
                <a:latin typeface="Glypha" panose="02000603000000000000" pitchFamily="2" charset="0"/>
              </a:rPr>
              <a:t>btiqlive</a:t>
            </a:r>
            <a:endParaRPr lang="en-GB" sz="2000" dirty="0" smtClean="0">
              <a:latin typeface="Glypha" panose="02000603000000000000" pitchFamily="2" charset="0"/>
            </a:endParaRP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6894" y="2000236"/>
            <a:ext cx="12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478" y="3800936"/>
            <a:ext cx="116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Angela Smith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Carillion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138" y="3800935"/>
            <a:ext cx="113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Adam Knights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ATPI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1813" y="383020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Mark </a:t>
            </a:r>
            <a:r>
              <a:rPr lang="en-GB" sz="1200" dirty="0" err="1" smtClean="0">
                <a:latin typeface="Glypha" panose="02000603000000000000" pitchFamily="2" charset="0"/>
              </a:rPr>
              <a:t>Frary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</a:t>
            </a:r>
            <a:r>
              <a:rPr lang="en-GB" sz="1200" dirty="0" smtClean="0">
                <a:latin typeface="Glypha" panose="02000603000000000000" pitchFamily="2" charset="0"/>
              </a:rPr>
              <a:t>s </a:t>
            </a:r>
            <a:r>
              <a:rPr lang="en-GB" sz="1200" dirty="0" smtClean="0">
                <a:latin typeface="Glypha" panose="02000603000000000000" pitchFamily="2" charset="0"/>
              </a:rPr>
              <a:t>Travel iQ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31" y="5446768"/>
            <a:ext cx="376731" cy="330466"/>
          </a:xfrm>
          <a:prstGeom prst="rect">
            <a:avLst/>
          </a:prstGeom>
        </p:spPr>
      </p:pic>
      <p:pic>
        <p:nvPicPr>
          <p:cNvPr id="21" name="Picture 20" descr="mark frary speaking s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01" y="2293723"/>
            <a:ext cx="1546762" cy="1546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4" y="2295224"/>
            <a:ext cx="1545261" cy="1545261"/>
          </a:xfrm>
          <a:prstGeom prst="rect">
            <a:avLst/>
          </a:prstGeom>
        </p:spPr>
      </p:pic>
      <p:pic>
        <p:nvPicPr>
          <p:cNvPr id="19" name="Picture 18" descr="adam knights squa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384" y="2325463"/>
            <a:ext cx="1515022" cy="15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Glypha" panose="02000603000000000000" pitchFamily="2" charset="0"/>
              </a:rPr>
              <a:t>Carillion and Yammer</a:t>
            </a:r>
            <a:endParaRPr lang="en-GB" sz="4800" dirty="0">
              <a:latin typeface="Glypha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79" y="1209820"/>
            <a:ext cx="5467902" cy="2533447"/>
          </a:xfrm>
          <a:prstGeom prst="rect">
            <a:avLst/>
          </a:prstGeom>
        </p:spPr>
      </p:pic>
      <p:pic>
        <p:nvPicPr>
          <p:cNvPr id="4" name="Picture 3" descr="car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820"/>
            <a:ext cx="3523876" cy="44310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528047" y="2528047"/>
            <a:ext cx="1308847" cy="31376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ri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508" y="2841812"/>
            <a:ext cx="3680385" cy="39658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844988" y="2680447"/>
            <a:ext cx="2133316" cy="53788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Glypha" panose="02000603000000000000" pitchFamily="2" charset="0"/>
              </a:rPr>
              <a:t>Carillion and Yammer</a:t>
            </a:r>
            <a:endParaRPr lang="en-GB" sz="4800" dirty="0">
              <a:latin typeface="Glypha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79" y="1209820"/>
            <a:ext cx="5467902" cy="2533447"/>
          </a:xfrm>
          <a:prstGeom prst="rect">
            <a:avLst/>
          </a:prstGeom>
        </p:spPr>
      </p:pic>
      <p:pic>
        <p:nvPicPr>
          <p:cNvPr id="8" name="Picture 7" descr="cari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0" y="2474259"/>
            <a:ext cx="7201985" cy="42562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127811" y="2100717"/>
            <a:ext cx="475130" cy="74805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Thank you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Does social media have a place in business travel?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869" y="4710022"/>
            <a:ext cx="808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See more at</a:t>
            </a:r>
            <a:r>
              <a:rPr lang="en-GB" sz="2000" b="1" dirty="0" smtClean="0">
                <a:latin typeface="Glypha" panose="02000603000000000000" pitchFamily="2" charset="0"/>
              </a:rPr>
              <a:t> www.businesstravel-iq.com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6894" y="2000236"/>
            <a:ext cx="12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478" y="3800936"/>
            <a:ext cx="1168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Angela Smith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Carillion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138" y="3800935"/>
            <a:ext cx="113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Adam Knights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ATPI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1813" y="383020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Mark </a:t>
            </a:r>
            <a:r>
              <a:rPr lang="en-GB" sz="1200" dirty="0" err="1" smtClean="0">
                <a:latin typeface="Glypha" panose="02000603000000000000" pitchFamily="2" charset="0"/>
              </a:rPr>
              <a:t>Frary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Business Travel iQ</a:t>
            </a:r>
            <a:endParaRPr lang="en-GB" sz="1200" dirty="0" smtClean="0">
              <a:latin typeface="Glypha" panose="02000603000000000000" pitchFamily="2" charset="0"/>
            </a:endParaRP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1" name="Picture 20" descr="mark frary speaking 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01" y="2293723"/>
            <a:ext cx="1546762" cy="1546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4" y="2295224"/>
            <a:ext cx="1545261" cy="1545261"/>
          </a:xfrm>
          <a:prstGeom prst="rect">
            <a:avLst/>
          </a:prstGeom>
        </p:spPr>
      </p:pic>
      <p:pic>
        <p:nvPicPr>
          <p:cNvPr id="19" name="Picture 18" descr="adam knights squa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384" y="2325463"/>
            <a:ext cx="1515022" cy="15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844472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Glypha" panose="02000603000000000000" pitchFamily="2" charset="0"/>
              </a:rPr>
              <a:t>Our next webinar</a:t>
            </a:r>
            <a:endParaRPr lang="en-GB" sz="4800" dirty="0">
              <a:latin typeface="Glypha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3777" y="2457924"/>
            <a:ext cx="4066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Glypha"/>
              </a:rPr>
              <a:t>How TMCs are dealing (or not) with Lufthansa’s  DCC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669" y="5026456"/>
            <a:ext cx="755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Glypha"/>
              </a:rPr>
              <a:t>Friday </a:t>
            </a:r>
            <a:r>
              <a:rPr lang="en-GB" sz="4000" b="1" dirty="0" smtClean="0">
                <a:latin typeface="Glypha"/>
              </a:rPr>
              <a:t>29 </a:t>
            </a:r>
            <a:r>
              <a:rPr lang="en-GB" sz="4000" b="1" dirty="0" smtClean="0">
                <a:latin typeface="Glypha"/>
              </a:rPr>
              <a:t>April at 11am</a:t>
            </a:r>
          </a:p>
        </p:txBody>
      </p:sp>
      <p:pic>
        <p:nvPicPr>
          <p:cNvPr id="7" name="Picture 6" descr="lufthansad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" y="1631372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No-one in business travel uses social media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7" name="Picture 6" descr="socm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21" y="3591201"/>
            <a:ext cx="5707958" cy="2764230"/>
          </a:xfrm>
          <a:prstGeom prst="rect">
            <a:avLst/>
          </a:prstGeom>
        </p:spPr>
      </p:pic>
      <p:pic>
        <p:nvPicPr>
          <p:cNvPr id="6" name="Picture 5" descr="socm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87" y="1240767"/>
            <a:ext cx="5695792" cy="2758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5979" y="5227705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Glypha" panose="02000603000000000000" pitchFamily="2" charset="0"/>
              </a:rPr>
              <a:t>Source: </a:t>
            </a:r>
            <a:r>
              <a:rPr lang="en-GB" sz="1600" dirty="0" err="1" smtClean="0">
                <a:latin typeface="Glypha" panose="02000603000000000000" pitchFamily="2" charset="0"/>
              </a:rPr>
              <a:t>Ofcom</a:t>
            </a:r>
            <a:endParaRPr lang="en-GB" sz="1600" dirty="0">
              <a:latin typeface="Glyph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No-one in business travel uses social media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9" name="Picture 8" descr="facebooksafetych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60" y="1294184"/>
            <a:ext cx="2368200" cy="483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7788" y="2187388"/>
            <a:ext cx="436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Glypha" panose="02000603000000000000" pitchFamily="2" charset="0"/>
              </a:rPr>
              <a:t>Facebook</a:t>
            </a:r>
            <a:r>
              <a:rPr lang="en-GB" sz="2800" b="1" dirty="0" smtClean="0">
                <a:latin typeface="Glypha" panose="02000603000000000000" pitchFamily="2" charset="0"/>
              </a:rPr>
              <a:t> Safety Check</a:t>
            </a:r>
          </a:p>
          <a:p>
            <a:endParaRPr lang="en-GB" sz="2000" b="1" dirty="0"/>
          </a:p>
        </p:txBody>
      </p:sp>
      <p:pic>
        <p:nvPicPr>
          <p:cNvPr id="11" name="Picture 10" descr="facebookli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13" y="2847475"/>
            <a:ext cx="2540000" cy="2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No-one in business travel uses social media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01435" y="2698376"/>
            <a:ext cx="202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lypha" panose="02000603000000000000" pitchFamily="2" charset="0"/>
              </a:rPr>
              <a:t>Real-time </a:t>
            </a:r>
            <a:r>
              <a:rPr lang="en-GB" sz="2400" b="1" dirty="0" smtClean="0">
                <a:latin typeface="Glypha" panose="02000603000000000000" pitchFamily="2" charset="0"/>
              </a:rPr>
              <a:t>travel disruption news</a:t>
            </a:r>
            <a:endParaRPr lang="en-GB" sz="1600" b="1" dirty="0">
              <a:latin typeface="Glypha" panose="02000603000000000000" pitchFamily="2" charset="0"/>
            </a:endParaRPr>
          </a:p>
        </p:txBody>
      </p:sp>
      <p:pic>
        <p:nvPicPr>
          <p:cNvPr id="8" name="Picture 7" descr="portmantwi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1290918"/>
            <a:ext cx="6619326" cy="45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No-one in business travel uses social media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55975" y="2106706"/>
            <a:ext cx="2160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Glypha" panose="02000603000000000000" pitchFamily="2" charset="0"/>
              </a:rPr>
              <a:t>TripAdvisor</a:t>
            </a:r>
            <a:r>
              <a:rPr lang="en-GB" sz="2400" b="1" dirty="0" smtClean="0">
                <a:latin typeface="Glypha" panose="02000603000000000000" pitchFamily="2" charset="0"/>
              </a:rPr>
              <a:t> has millions of business hotel reviews</a:t>
            </a:r>
          </a:p>
          <a:p>
            <a:endParaRPr lang="en-GB" sz="2000" b="1" dirty="0"/>
          </a:p>
        </p:txBody>
      </p:sp>
      <p:pic>
        <p:nvPicPr>
          <p:cNvPr id="7" name="Picture 6" descr="t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5670483" cy="41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No-one in business travel uses social media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57082" y="5029200"/>
            <a:ext cx="602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Glypha" panose="02000603000000000000" pitchFamily="2" charset="0"/>
              </a:rPr>
              <a:t>Sit next to someone interesting on KLM</a:t>
            </a:r>
          </a:p>
          <a:p>
            <a:endParaRPr lang="en-GB" sz="2000" b="1" dirty="0"/>
          </a:p>
        </p:txBody>
      </p:sp>
      <p:pic>
        <p:nvPicPr>
          <p:cNvPr id="6" name="Picture 5" descr="klmm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47" y="1417639"/>
            <a:ext cx="6734612" cy="33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Glypha" panose="02000603000000000000" pitchFamily="2" charset="0"/>
              </a:rPr>
              <a:t>An anti-social network?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4" name="Picture 3" descr="yam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25" y="1600201"/>
            <a:ext cx="7495950" cy="36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Glypha" panose="02000603000000000000" pitchFamily="2" charset="0"/>
              </a:rPr>
              <a:t>ATPI and Yammer</a:t>
            </a:r>
            <a:endParaRPr lang="en-GB" sz="4800" dirty="0">
              <a:latin typeface="Glypha" panose="02000603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538" y="1219200"/>
            <a:ext cx="2758788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870" y="1672947"/>
            <a:ext cx="6742301" cy="42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6580094" y="3164541"/>
            <a:ext cx="1308847" cy="31376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Glypha" panose="02000603000000000000" pitchFamily="2" charset="0"/>
              </a:rPr>
              <a:t>ATPI and Yammer</a:t>
            </a:r>
            <a:endParaRPr lang="en-GB" sz="4800" dirty="0">
              <a:latin typeface="Glypha" panose="02000603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538" y="1219200"/>
            <a:ext cx="2758788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tp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0441"/>
            <a:ext cx="7211384" cy="303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001446" y="4271686"/>
            <a:ext cx="923363" cy="96370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TiQ Templat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1622"/>
      </a:accent1>
      <a:accent2>
        <a:srgbClr val="498262"/>
      </a:accent2>
      <a:accent3>
        <a:srgbClr val="4B1B14"/>
      </a:accent3>
      <a:accent4>
        <a:srgbClr val="D77620"/>
      </a:accent4>
      <a:accent5>
        <a:srgbClr val="3E4C5A"/>
      </a:accent5>
      <a:accent6>
        <a:srgbClr val="426251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182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Glypha</vt:lpstr>
      <vt:lpstr>Tahoma</vt:lpstr>
      <vt:lpstr>Office Theme</vt:lpstr>
      <vt:lpstr>Custom Design</vt:lpstr>
      <vt:lpstr>Welcome</vt:lpstr>
      <vt:lpstr>No-one in business travel uses social media</vt:lpstr>
      <vt:lpstr>No-one in business travel uses social media</vt:lpstr>
      <vt:lpstr>No-one in business travel uses social media</vt:lpstr>
      <vt:lpstr>No-one in business travel uses social media</vt:lpstr>
      <vt:lpstr>No-one in business travel uses social media</vt:lpstr>
      <vt:lpstr>An anti-social network?</vt:lpstr>
      <vt:lpstr>ATPI and Yammer</vt:lpstr>
      <vt:lpstr>ATPI and Yammer</vt:lpstr>
      <vt:lpstr>Carillion and Yammer</vt:lpstr>
      <vt:lpstr>Carillion and Yammer</vt:lpstr>
      <vt:lpstr>Thank you</vt:lpstr>
      <vt:lpstr>Our next webinar</vt:lpstr>
    </vt:vector>
  </TitlesOfParts>
  <Company>Centaur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Newcomb</dc:creator>
  <cp:lastModifiedBy>Amanda Greenwood</cp:lastModifiedBy>
  <cp:revision>89</cp:revision>
  <dcterms:created xsi:type="dcterms:W3CDTF">2015-05-06T11:34:37Z</dcterms:created>
  <dcterms:modified xsi:type="dcterms:W3CDTF">2016-04-08T09:20:15Z</dcterms:modified>
</cp:coreProperties>
</file>