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69" r:id="rId3"/>
    <p:sldId id="277" r:id="rId4"/>
    <p:sldId id="278" r:id="rId5"/>
    <p:sldId id="276" r:id="rId6"/>
    <p:sldId id="279" r:id="rId7"/>
    <p:sldId id="280" r:id="rId8"/>
    <p:sldId id="281" r:id="rId9"/>
    <p:sldId id="282" r:id="rId10"/>
    <p:sldId id="283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300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D4BB5-5B73-42CD-8431-DAD45FA7F0FF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1FC6-2957-4C0E-A352-992A575788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96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D30D9-BCD9-4D25-8AEE-857160BDB72C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D73E8-D599-4E88-8ECB-B27F5D3AD5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4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TiQ021 POWERPOINT TEMPLATE-TITLE PAGE 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25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562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7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8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2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42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8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4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5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33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8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TiQ021 PP CONTENT-PAG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0" y="0"/>
            <a:ext cx="926413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7ED1-E8DE-4F4C-9E56-1CE9ECD5DAC8}" type="datetimeFigureOut">
              <a:rPr lang="en-US" smtClean="0"/>
              <a:pPr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804" y="6356351"/>
            <a:ext cx="189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 smtClean="0">
                <a:solidFill>
                  <a:srgbClr val="C00000"/>
                </a:solidFill>
              </a:rPr>
              <a:t>@BizTraveliQ      #</a:t>
            </a:r>
            <a:r>
              <a:rPr lang="en-GB" sz="1200" b="1" dirty="0" err="1" smtClean="0">
                <a:solidFill>
                  <a:srgbClr val="C00000"/>
                </a:solidFill>
              </a:rPr>
              <a:t>btiqlive</a:t>
            </a:r>
            <a:endParaRPr lang="en-GB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0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9C0C-5C2D-476A-A34D-E5155CE81DD5}" type="datetimeFigureOut">
              <a:rPr lang="en-GB" smtClean="0"/>
              <a:pPr/>
              <a:t>14/10/2016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800" dirty="0" smtClean="0">
                <a:latin typeface="Glypha" panose="02000603000000000000" pitchFamily="2" charset="0"/>
              </a:rPr>
              <a:t>Welcome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1300633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lypha" panose="02000603000000000000" pitchFamily="2" charset="0"/>
              </a:rPr>
              <a:t>Webinar: Choosing the right KPIs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If you have a question for our panel…</a:t>
            </a:r>
          </a:p>
          <a:p>
            <a:r>
              <a:rPr lang="en-GB" sz="2000" b="1" dirty="0" smtClean="0">
                <a:latin typeface="Glypha" panose="02000603000000000000" pitchFamily="2" charset="0"/>
              </a:rPr>
              <a:t>Tweet</a:t>
            </a:r>
            <a:r>
              <a:rPr lang="en-GB" sz="2000" dirty="0" smtClean="0">
                <a:latin typeface="Glypha" panose="02000603000000000000" pitchFamily="2" charset="0"/>
              </a:rPr>
              <a:t>: @BizTraveliQ #</a:t>
            </a:r>
            <a:r>
              <a:rPr lang="en-GB" sz="2000" dirty="0" err="1" smtClean="0">
                <a:latin typeface="Glypha" panose="02000603000000000000" pitchFamily="2" charset="0"/>
              </a:rPr>
              <a:t>btiqlive</a:t>
            </a:r>
            <a:endParaRPr lang="en-GB" sz="2000" dirty="0" smtClean="0">
              <a:latin typeface="Glypha" panose="02000603000000000000" pitchFamily="2" charset="0"/>
            </a:endParaRPr>
          </a:p>
          <a:p>
            <a:r>
              <a:rPr lang="en-GB" sz="2000" dirty="0" smtClean="0">
                <a:latin typeface="Glypha" panose="02000603000000000000" pitchFamily="2" charset="0"/>
              </a:rPr>
              <a:t>Or ensure this symbol is blue       and fill the box to the right of your screen</a:t>
            </a:r>
            <a:endParaRPr lang="en-GB" sz="2000" dirty="0">
              <a:latin typeface="Glypha" panose="020006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6894" y="2000236"/>
            <a:ext cx="125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20" y="3800936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Claudia Unger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Corporate travel knowledgist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6740" y="38009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Robert Daykin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CTP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0778" y="3830206"/>
            <a:ext cx="1370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Caroline Strachan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Festive Road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83" y="5446768"/>
            <a:ext cx="208278" cy="182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01" y="2313058"/>
            <a:ext cx="1546762" cy="1508092"/>
          </a:xfrm>
          <a:prstGeom prst="rect">
            <a:avLst/>
          </a:prstGeom>
        </p:spPr>
      </p:pic>
      <p:pic>
        <p:nvPicPr>
          <p:cNvPr id="16" name="Picture 15" descr="chris poun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471" y="2325449"/>
            <a:ext cx="1475485" cy="1475485"/>
          </a:xfrm>
          <a:prstGeom prst="rect">
            <a:avLst/>
          </a:prstGeom>
        </p:spPr>
      </p:pic>
      <p:pic>
        <p:nvPicPr>
          <p:cNvPr id="22" name="Picture 21" descr="alistairleam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92" y="2357994"/>
            <a:ext cx="1431368" cy="1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046"/>
            <a:ext cx="8229600" cy="1255593"/>
          </a:xfrm>
        </p:spPr>
        <p:txBody>
          <a:bodyPr>
            <a:noAutofit/>
          </a:bodyPr>
          <a:lstStyle/>
          <a:p>
            <a:pPr algn="ctr"/>
            <a:r>
              <a:rPr lang="en-GB" sz="6600" dirty="0" smtClean="0">
                <a:latin typeface="Glypha" panose="02000603000000000000" pitchFamily="2" charset="0"/>
              </a:rPr>
              <a:t>Thank you</a:t>
            </a:r>
            <a:endParaRPr lang="en-GB" sz="6600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1197980"/>
            <a:ext cx="8568952" cy="606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See more at</a:t>
            </a:r>
            <a:r>
              <a:rPr lang="en-GB" sz="2000" b="1" dirty="0" smtClean="0">
                <a:latin typeface="Glypha" panose="02000603000000000000" pitchFamily="2" charset="0"/>
              </a:rPr>
              <a:t> www.businesstravel-iq.com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51520" y="1300633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lypha" panose="02000603000000000000" pitchFamily="2" charset="0"/>
              </a:rPr>
              <a:t>Webinar: Choosing the right KPIs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6894" y="2000236"/>
            <a:ext cx="125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220" y="3800936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Claudia Unger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Corporate travel knowledgist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740" y="38009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Robert </a:t>
            </a:r>
            <a:r>
              <a:rPr lang="en-GB" sz="1200" dirty="0" err="1" smtClean="0">
                <a:latin typeface="Glypha" panose="02000603000000000000" pitchFamily="2" charset="0"/>
              </a:rPr>
              <a:t>Daykin</a:t>
            </a:r>
            <a:endParaRPr lang="en-GB" sz="1200" dirty="0" smtClean="0">
              <a:latin typeface="Glypha" panose="02000603000000000000" pitchFamily="2" charset="0"/>
            </a:endParaRP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CTP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0778" y="3830206"/>
            <a:ext cx="1370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Caroline Strachan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Festive Road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01" y="2313058"/>
            <a:ext cx="1546762" cy="1508092"/>
          </a:xfrm>
          <a:prstGeom prst="rect">
            <a:avLst/>
          </a:prstGeom>
        </p:spPr>
      </p:pic>
      <p:pic>
        <p:nvPicPr>
          <p:cNvPr id="29" name="Picture 28" descr="chris poun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71" y="2325449"/>
            <a:ext cx="1475485" cy="1475485"/>
          </a:xfrm>
          <a:prstGeom prst="rect">
            <a:avLst/>
          </a:prstGeom>
        </p:spPr>
      </p:pic>
      <p:pic>
        <p:nvPicPr>
          <p:cNvPr id="30" name="Picture 29" descr="alistairlea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92" y="2357994"/>
            <a:ext cx="1431368" cy="1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Glypha" panose="02000603000000000000" pitchFamily="2" charset="0"/>
              </a:rPr>
              <a:t>KPIs </a:t>
            </a:r>
            <a:r>
              <a:rPr lang="en-GB" sz="4800" dirty="0" err="1" smtClean="0">
                <a:latin typeface="Glypha" panose="02000603000000000000" pitchFamily="2" charset="0"/>
              </a:rPr>
              <a:t>vs</a:t>
            </a:r>
            <a:r>
              <a:rPr lang="en-GB" sz="4800" dirty="0" smtClean="0">
                <a:latin typeface="Glypha" panose="02000603000000000000" pitchFamily="2" charset="0"/>
              </a:rPr>
              <a:t> KPMs</a:t>
            </a:r>
            <a:endParaRPr lang="en-GB" sz="4800" dirty="0">
              <a:latin typeface="Glypha" panose="02000603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Glypha" panose="02000603000000000000" pitchFamily="2" charset="0"/>
              </a:rPr>
              <a:t>KPI: actionable and can be influenced</a:t>
            </a:r>
          </a:p>
          <a:p>
            <a:r>
              <a:rPr lang="en-GB" sz="4000" dirty="0" smtClean="0">
                <a:latin typeface="Glypha" panose="02000603000000000000" pitchFamily="2" charset="0"/>
              </a:rPr>
              <a:t>KPM: statistic or value over which you have no influence</a:t>
            </a:r>
            <a:endParaRPr lang="en-GB" sz="4000" dirty="0">
              <a:latin typeface="Glypha" panose="02000603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>
                <a:latin typeface="Glypha" panose="02000603000000000000" pitchFamily="2" charset="0"/>
              </a:rPr>
              <a:t>So many KPIs to choose from</a:t>
            </a:r>
            <a:endParaRPr lang="en-GB" sz="4800" dirty="0">
              <a:latin typeface="Glypha" panose="02000603000000000000" pitchFamily="2" charset="0"/>
            </a:endParaRPr>
          </a:p>
        </p:txBody>
      </p:sp>
      <p:pic>
        <p:nvPicPr>
          <p:cNvPr id="5" name="Content Placeholder 4" descr="kp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364" y="1417639"/>
            <a:ext cx="7543272" cy="4525963"/>
          </a:xfrm>
        </p:spPr>
      </p:pic>
      <p:sp>
        <p:nvSpPr>
          <p:cNvPr id="6" name="TextBox 5"/>
          <p:cNvSpPr txBox="1"/>
          <p:nvPr/>
        </p:nvSpPr>
        <p:spPr>
          <a:xfrm>
            <a:off x="457200" y="5943602"/>
            <a:ext cx="7886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Source: https://www.bcdtravel.com/wp-content/uploads/2014/04/BCD_Travel_KPI.pdf</a:t>
            </a:r>
            <a:endParaRPr lang="en-GB" sz="1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52" y="-16140"/>
            <a:ext cx="9348062" cy="51090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Traveller satisfaction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7685"/>
            <a:ext cx="9230810" cy="5693629"/>
          </a:xfr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Data quality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469"/>
            <a:ext cx="9230810" cy="5338413"/>
          </a:xfr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Hotel visibility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469"/>
            <a:ext cx="9230810" cy="5338413"/>
          </a:xfr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Virtual meeting index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469"/>
            <a:ext cx="9311832" cy="5338413"/>
          </a:xfr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Traveller well-being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469"/>
            <a:ext cx="9230810" cy="5338413"/>
          </a:xfr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T&amp;E spend </a:t>
            </a:r>
            <a:r>
              <a:rPr lang="en-GB" sz="4400" b="1" dirty="0" err="1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vs</a:t>
            </a:r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 revenue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TiQ Template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81622"/>
      </a:accent1>
      <a:accent2>
        <a:srgbClr val="498262"/>
      </a:accent2>
      <a:accent3>
        <a:srgbClr val="4B1B14"/>
      </a:accent3>
      <a:accent4>
        <a:srgbClr val="D77620"/>
      </a:accent4>
      <a:accent5>
        <a:srgbClr val="3E4C5A"/>
      </a:accent5>
      <a:accent6>
        <a:srgbClr val="426251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125</Words>
  <Application>Microsoft Office PowerPoint</Application>
  <PresentationFormat>On-screen Show (4:3)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Glypha</vt:lpstr>
      <vt:lpstr>Tahoma</vt:lpstr>
      <vt:lpstr>Office Theme</vt:lpstr>
      <vt:lpstr>Custom Design</vt:lpstr>
      <vt:lpstr>Welcome</vt:lpstr>
      <vt:lpstr>KPIs vs KPMs</vt:lpstr>
      <vt:lpstr>So many KPIs to choose from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Centaur Media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Newcomb</dc:creator>
  <cp:lastModifiedBy>Amanda Greenwood</cp:lastModifiedBy>
  <cp:revision>177</cp:revision>
  <dcterms:created xsi:type="dcterms:W3CDTF">2015-05-06T11:34:37Z</dcterms:created>
  <dcterms:modified xsi:type="dcterms:W3CDTF">2016-10-14T09:38:53Z</dcterms:modified>
</cp:coreProperties>
</file>